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27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7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4DE800-02B5-4A02-810D-B250E5EC8812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A7EF3D9-CE60-43BD-A8D9-2BF5B0970256}">
      <dgm:prSet/>
      <dgm:spPr/>
      <dgm:t>
        <a:bodyPr/>
        <a:lstStyle/>
        <a:p>
          <a:r>
            <a:rPr lang="en-GB" dirty="0"/>
            <a:t>Alpha</a:t>
          </a:r>
          <a:endParaRPr lang="en-US" dirty="0"/>
        </a:p>
      </dgm:t>
    </dgm:pt>
    <dgm:pt modelId="{ED71B09D-ADFB-45C7-A14B-17D44CAD8571}" type="parTrans" cxnId="{9C1387A9-66FA-4831-BA37-7C911A04015D}">
      <dgm:prSet/>
      <dgm:spPr/>
      <dgm:t>
        <a:bodyPr/>
        <a:lstStyle/>
        <a:p>
          <a:endParaRPr lang="en-US"/>
        </a:p>
      </dgm:t>
    </dgm:pt>
    <dgm:pt modelId="{F88FBF8F-9769-496C-82FB-A2A91D78FB38}" type="sibTrans" cxnId="{9C1387A9-66FA-4831-BA37-7C911A04015D}">
      <dgm:prSet/>
      <dgm:spPr/>
      <dgm:t>
        <a:bodyPr/>
        <a:lstStyle/>
        <a:p>
          <a:endParaRPr lang="en-US"/>
        </a:p>
      </dgm:t>
    </dgm:pt>
    <dgm:pt modelId="{A91F2C83-1FBD-42B1-B348-92F24D936DC6}">
      <dgm:prSet/>
      <dgm:spPr/>
      <dgm:t>
        <a:bodyPr/>
        <a:lstStyle/>
        <a:p>
          <a:r>
            <a:rPr lang="en-US" dirty="0"/>
            <a:t>Beta’s</a:t>
          </a:r>
        </a:p>
      </dgm:t>
    </dgm:pt>
    <dgm:pt modelId="{490630F0-B1FF-4BE6-B005-20A4BBCBC40E}" type="parTrans" cxnId="{2C44CDB9-AD28-402A-8616-86F41B6DE457}">
      <dgm:prSet/>
      <dgm:spPr/>
      <dgm:t>
        <a:bodyPr/>
        <a:lstStyle/>
        <a:p>
          <a:endParaRPr lang="en-US"/>
        </a:p>
      </dgm:t>
    </dgm:pt>
    <dgm:pt modelId="{0F24D6C0-7877-4EF8-B30F-D97DCC00328B}" type="sibTrans" cxnId="{2C44CDB9-AD28-402A-8616-86F41B6DE457}">
      <dgm:prSet/>
      <dgm:spPr/>
      <dgm:t>
        <a:bodyPr/>
        <a:lstStyle/>
        <a:p>
          <a:endParaRPr lang="en-US"/>
        </a:p>
      </dgm:t>
    </dgm:pt>
    <dgm:pt modelId="{DE0EF03C-48B5-4BF0-BD6C-B812F388E9FD}">
      <dgm:prSet/>
      <dgm:spPr/>
      <dgm:t>
        <a:bodyPr/>
        <a:lstStyle/>
        <a:p>
          <a:r>
            <a:rPr lang="en-GB" dirty="0"/>
            <a:t>Elder</a:t>
          </a:r>
          <a:endParaRPr lang="en-US" dirty="0"/>
        </a:p>
      </dgm:t>
    </dgm:pt>
    <dgm:pt modelId="{92F4DC28-1549-4164-85A1-E911C58C3ABE}" type="parTrans" cxnId="{51916726-01F8-49ED-9739-A6D560AEC8DB}">
      <dgm:prSet/>
      <dgm:spPr/>
      <dgm:t>
        <a:bodyPr/>
        <a:lstStyle/>
        <a:p>
          <a:endParaRPr lang="en-US"/>
        </a:p>
      </dgm:t>
    </dgm:pt>
    <dgm:pt modelId="{CEC9D2C0-EF7D-491A-9759-7DF241EAB6BF}" type="sibTrans" cxnId="{51916726-01F8-49ED-9739-A6D560AEC8DB}">
      <dgm:prSet/>
      <dgm:spPr/>
      <dgm:t>
        <a:bodyPr/>
        <a:lstStyle/>
        <a:p>
          <a:endParaRPr lang="en-US"/>
        </a:p>
      </dgm:t>
    </dgm:pt>
    <dgm:pt modelId="{73525503-A8D3-48B8-85A4-F12259857DA2}" type="pres">
      <dgm:prSet presAssocID="{684DE800-02B5-4A02-810D-B250E5EC8812}" presName="vert0" presStyleCnt="0">
        <dgm:presLayoutVars>
          <dgm:dir/>
          <dgm:animOne val="branch"/>
          <dgm:animLvl val="lvl"/>
        </dgm:presLayoutVars>
      </dgm:prSet>
      <dgm:spPr/>
    </dgm:pt>
    <dgm:pt modelId="{96D9B5CE-04E0-4D17-9963-E6A30EE234A8}" type="pres">
      <dgm:prSet presAssocID="{CA7EF3D9-CE60-43BD-A8D9-2BF5B0970256}" presName="thickLine" presStyleLbl="alignNode1" presStyleIdx="0" presStyleCnt="3"/>
      <dgm:spPr/>
    </dgm:pt>
    <dgm:pt modelId="{93037920-A22F-42DF-8DC7-52768A1314EB}" type="pres">
      <dgm:prSet presAssocID="{CA7EF3D9-CE60-43BD-A8D9-2BF5B0970256}" presName="horz1" presStyleCnt="0"/>
      <dgm:spPr/>
    </dgm:pt>
    <dgm:pt modelId="{63E8342B-5303-4690-9636-2AB9DDBD8566}" type="pres">
      <dgm:prSet presAssocID="{CA7EF3D9-CE60-43BD-A8D9-2BF5B0970256}" presName="tx1" presStyleLbl="revTx" presStyleIdx="0" presStyleCnt="3"/>
      <dgm:spPr/>
    </dgm:pt>
    <dgm:pt modelId="{0A816E28-05BD-4345-9D89-E43BB026133C}" type="pres">
      <dgm:prSet presAssocID="{CA7EF3D9-CE60-43BD-A8D9-2BF5B0970256}" presName="vert1" presStyleCnt="0"/>
      <dgm:spPr/>
    </dgm:pt>
    <dgm:pt modelId="{D1EAD086-2898-463D-AD39-6E6250B3931D}" type="pres">
      <dgm:prSet presAssocID="{A91F2C83-1FBD-42B1-B348-92F24D936DC6}" presName="thickLine" presStyleLbl="alignNode1" presStyleIdx="1" presStyleCnt="3"/>
      <dgm:spPr/>
    </dgm:pt>
    <dgm:pt modelId="{3B28B811-813B-4AB6-9908-1D08D6FC0C63}" type="pres">
      <dgm:prSet presAssocID="{A91F2C83-1FBD-42B1-B348-92F24D936DC6}" presName="horz1" presStyleCnt="0"/>
      <dgm:spPr/>
    </dgm:pt>
    <dgm:pt modelId="{2B52B0A0-9EB6-468F-B22C-CF15C50AF2EC}" type="pres">
      <dgm:prSet presAssocID="{A91F2C83-1FBD-42B1-B348-92F24D936DC6}" presName="tx1" presStyleLbl="revTx" presStyleIdx="1" presStyleCnt="3"/>
      <dgm:spPr/>
    </dgm:pt>
    <dgm:pt modelId="{FABFEF26-D708-4816-ADA0-5CF45D0E0013}" type="pres">
      <dgm:prSet presAssocID="{A91F2C83-1FBD-42B1-B348-92F24D936DC6}" presName="vert1" presStyleCnt="0"/>
      <dgm:spPr/>
    </dgm:pt>
    <dgm:pt modelId="{C143CFE3-B0ED-44D4-8213-E836009C1C7A}" type="pres">
      <dgm:prSet presAssocID="{DE0EF03C-48B5-4BF0-BD6C-B812F388E9FD}" presName="thickLine" presStyleLbl="alignNode1" presStyleIdx="2" presStyleCnt="3"/>
      <dgm:spPr/>
    </dgm:pt>
    <dgm:pt modelId="{397AF66B-5BCF-4F32-9BD5-E7DC0CDEE44B}" type="pres">
      <dgm:prSet presAssocID="{DE0EF03C-48B5-4BF0-BD6C-B812F388E9FD}" presName="horz1" presStyleCnt="0"/>
      <dgm:spPr/>
    </dgm:pt>
    <dgm:pt modelId="{CEBA1EC7-8E18-433F-BB3A-A5F8FE6B80AE}" type="pres">
      <dgm:prSet presAssocID="{DE0EF03C-48B5-4BF0-BD6C-B812F388E9FD}" presName="tx1" presStyleLbl="revTx" presStyleIdx="2" presStyleCnt="3"/>
      <dgm:spPr/>
    </dgm:pt>
    <dgm:pt modelId="{9FE78D15-D984-46D8-AC12-4B5A0539C6E1}" type="pres">
      <dgm:prSet presAssocID="{DE0EF03C-48B5-4BF0-BD6C-B812F388E9FD}" presName="vert1" presStyleCnt="0"/>
      <dgm:spPr/>
    </dgm:pt>
  </dgm:ptLst>
  <dgm:cxnLst>
    <dgm:cxn modelId="{0020C604-491D-473C-A2D4-FA1512A6703B}" type="presOf" srcId="{CA7EF3D9-CE60-43BD-A8D9-2BF5B0970256}" destId="{63E8342B-5303-4690-9636-2AB9DDBD8566}" srcOrd="0" destOrd="0" presId="urn:microsoft.com/office/officeart/2008/layout/LinedList"/>
    <dgm:cxn modelId="{51916726-01F8-49ED-9739-A6D560AEC8DB}" srcId="{684DE800-02B5-4A02-810D-B250E5EC8812}" destId="{DE0EF03C-48B5-4BF0-BD6C-B812F388E9FD}" srcOrd="2" destOrd="0" parTransId="{92F4DC28-1549-4164-85A1-E911C58C3ABE}" sibTransId="{CEC9D2C0-EF7D-491A-9759-7DF241EAB6BF}"/>
    <dgm:cxn modelId="{7E6B043B-F6B8-4FBE-819B-5942100E1DEE}" type="presOf" srcId="{684DE800-02B5-4A02-810D-B250E5EC8812}" destId="{73525503-A8D3-48B8-85A4-F12259857DA2}" srcOrd="0" destOrd="0" presId="urn:microsoft.com/office/officeart/2008/layout/LinedList"/>
    <dgm:cxn modelId="{9676B94C-B661-4717-9844-A182265C2339}" type="presOf" srcId="{A91F2C83-1FBD-42B1-B348-92F24D936DC6}" destId="{2B52B0A0-9EB6-468F-B22C-CF15C50AF2EC}" srcOrd="0" destOrd="0" presId="urn:microsoft.com/office/officeart/2008/layout/LinedList"/>
    <dgm:cxn modelId="{F9406AA3-D84A-4594-B989-76F2B162A473}" type="presOf" srcId="{DE0EF03C-48B5-4BF0-BD6C-B812F388E9FD}" destId="{CEBA1EC7-8E18-433F-BB3A-A5F8FE6B80AE}" srcOrd="0" destOrd="0" presId="urn:microsoft.com/office/officeart/2008/layout/LinedList"/>
    <dgm:cxn modelId="{9C1387A9-66FA-4831-BA37-7C911A04015D}" srcId="{684DE800-02B5-4A02-810D-B250E5EC8812}" destId="{CA7EF3D9-CE60-43BD-A8D9-2BF5B0970256}" srcOrd="0" destOrd="0" parTransId="{ED71B09D-ADFB-45C7-A14B-17D44CAD8571}" sibTransId="{F88FBF8F-9769-496C-82FB-A2A91D78FB38}"/>
    <dgm:cxn modelId="{2C44CDB9-AD28-402A-8616-86F41B6DE457}" srcId="{684DE800-02B5-4A02-810D-B250E5EC8812}" destId="{A91F2C83-1FBD-42B1-B348-92F24D936DC6}" srcOrd="1" destOrd="0" parTransId="{490630F0-B1FF-4BE6-B005-20A4BBCBC40E}" sibTransId="{0F24D6C0-7877-4EF8-B30F-D97DCC00328B}"/>
    <dgm:cxn modelId="{6084B26B-581F-492B-8687-F68CF38847D0}" type="presParOf" srcId="{73525503-A8D3-48B8-85A4-F12259857DA2}" destId="{96D9B5CE-04E0-4D17-9963-E6A30EE234A8}" srcOrd="0" destOrd="0" presId="urn:microsoft.com/office/officeart/2008/layout/LinedList"/>
    <dgm:cxn modelId="{850E0BA3-F617-4B14-8391-EFB51C0CA625}" type="presParOf" srcId="{73525503-A8D3-48B8-85A4-F12259857DA2}" destId="{93037920-A22F-42DF-8DC7-52768A1314EB}" srcOrd="1" destOrd="0" presId="urn:microsoft.com/office/officeart/2008/layout/LinedList"/>
    <dgm:cxn modelId="{F4EB7A8D-6328-45A3-80B1-6E8C549BB55C}" type="presParOf" srcId="{93037920-A22F-42DF-8DC7-52768A1314EB}" destId="{63E8342B-5303-4690-9636-2AB9DDBD8566}" srcOrd="0" destOrd="0" presId="urn:microsoft.com/office/officeart/2008/layout/LinedList"/>
    <dgm:cxn modelId="{E1035784-AA21-44BB-A64C-B8F2045CEE7E}" type="presParOf" srcId="{93037920-A22F-42DF-8DC7-52768A1314EB}" destId="{0A816E28-05BD-4345-9D89-E43BB026133C}" srcOrd="1" destOrd="0" presId="urn:microsoft.com/office/officeart/2008/layout/LinedList"/>
    <dgm:cxn modelId="{9B2AA768-8957-414B-B3D1-52A52C043E03}" type="presParOf" srcId="{73525503-A8D3-48B8-85A4-F12259857DA2}" destId="{D1EAD086-2898-463D-AD39-6E6250B3931D}" srcOrd="2" destOrd="0" presId="urn:microsoft.com/office/officeart/2008/layout/LinedList"/>
    <dgm:cxn modelId="{B56C1011-EF42-42F7-B2C8-466DF76AFAA8}" type="presParOf" srcId="{73525503-A8D3-48B8-85A4-F12259857DA2}" destId="{3B28B811-813B-4AB6-9908-1D08D6FC0C63}" srcOrd="3" destOrd="0" presId="urn:microsoft.com/office/officeart/2008/layout/LinedList"/>
    <dgm:cxn modelId="{4D7C680E-0E26-4522-9E30-30ED81801225}" type="presParOf" srcId="{3B28B811-813B-4AB6-9908-1D08D6FC0C63}" destId="{2B52B0A0-9EB6-468F-B22C-CF15C50AF2EC}" srcOrd="0" destOrd="0" presId="urn:microsoft.com/office/officeart/2008/layout/LinedList"/>
    <dgm:cxn modelId="{814A217E-50A2-47B6-BE5D-D3FCD79D2F11}" type="presParOf" srcId="{3B28B811-813B-4AB6-9908-1D08D6FC0C63}" destId="{FABFEF26-D708-4816-ADA0-5CF45D0E0013}" srcOrd="1" destOrd="0" presId="urn:microsoft.com/office/officeart/2008/layout/LinedList"/>
    <dgm:cxn modelId="{FF53185A-651C-4789-BB18-F2852FCF6F8F}" type="presParOf" srcId="{73525503-A8D3-48B8-85A4-F12259857DA2}" destId="{C143CFE3-B0ED-44D4-8213-E836009C1C7A}" srcOrd="4" destOrd="0" presId="urn:microsoft.com/office/officeart/2008/layout/LinedList"/>
    <dgm:cxn modelId="{0C9A9D9D-47E2-44F2-9467-55ADD1EF884F}" type="presParOf" srcId="{73525503-A8D3-48B8-85A4-F12259857DA2}" destId="{397AF66B-5BCF-4F32-9BD5-E7DC0CDEE44B}" srcOrd="5" destOrd="0" presId="urn:microsoft.com/office/officeart/2008/layout/LinedList"/>
    <dgm:cxn modelId="{C372BD6C-C2BD-45F6-9311-8BEF459701D6}" type="presParOf" srcId="{397AF66B-5BCF-4F32-9BD5-E7DC0CDEE44B}" destId="{CEBA1EC7-8E18-433F-BB3A-A5F8FE6B80AE}" srcOrd="0" destOrd="0" presId="urn:microsoft.com/office/officeart/2008/layout/LinedList"/>
    <dgm:cxn modelId="{670A4F24-1A19-45CE-BEFB-9993A3A599D4}" type="presParOf" srcId="{397AF66B-5BCF-4F32-9BD5-E7DC0CDEE44B}" destId="{9FE78D15-D984-46D8-AC12-4B5A0539C6E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D9B5CE-04E0-4D17-9963-E6A30EE234A8}">
      <dsp:nvSpPr>
        <dsp:cNvPr id="0" name=""/>
        <dsp:cNvSpPr/>
      </dsp:nvSpPr>
      <dsp:spPr>
        <a:xfrm>
          <a:off x="0" y="2360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E8342B-5303-4690-9636-2AB9DDBD8566}">
      <dsp:nvSpPr>
        <dsp:cNvPr id="0" name=""/>
        <dsp:cNvSpPr/>
      </dsp:nvSpPr>
      <dsp:spPr>
        <a:xfrm>
          <a:off x="0" y="2360"/>
          <a:ext cx="10515600" cy="1610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/>
            <a:t>Alpha</a:t>
          </a:r>
          <a:endParaRPr lang="en-US" sz="6500" kern="1200" dirty="0"/>
        </a:p>
      </dsp:txBody>
      <dsp:txXfrm>
        <a:off x="0" y="2360"/>
        <a:ext cx="10515600" cy="1610178"/>
      </dsp:txXfrm>
    </dsp:sp>
    <dsp:sp modelId="{D1EAD086-2898-463D-AD39-6E6250B3931D}">
      <dsp:nvSpPr>
        <dsp:cNvPr id="0" name=""/>
        <dsp:cNvSpPr/>
      </dsp:nvSpPr>
      <dsp:spPr>
        <a:xfrm>
          <a:off x="0" y="1612538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52B0A0-9EB6-468F-B22C-CF15C50AF2EC}">
      <dsp:nvSpPr>
        <dsp:cNvPr id="0" name=""/>
        <dsp:cNvSpPr/>
      </dsp:nvSpPr>
      <dsp:spPr>
        <a:xfrm>
          <a:off x="0" y="1612538"/>
          <a:ext cx="10515600" cy="1610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Beta’s</a:t>
          </a:r>
        </a:p>
      </dsp:txBody>
      <dsp:txXfrm>
        <a:off x="0" y="1612538"/>
        <a:ext cx="10515600" cy="1610178"/>
      </dsp:txXfrm>
    </dsp:sp>
    <dsp:sp modelId="{C143CFE3-B0ED-44D4-8213-E836009C1C7A}">
      <dsp:nvSpPr>
        <dsp:cNvPr id="0" name=""/>
        <dsp:cNvSpPr/>
      </dsp:nvSpPr>
      <dsp:spPr>
        <a:xfrm>
          <a:off x="0" y="3222717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BA1EC7-8E18-433F-BB3A-A5F8FE6B80AE}">
      <dsp:nvSpPr>
        <dsp:cNvPr id="0" name=""/>
        <dsp:cNvSpPr/>
      </dsp:nvSpPr>
      <dsp:spPr>
        <a:xfrm>
          <a:off x="0" y="3222717"/>
          <a:ext cx="10515600" cy="1610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/>
            <a:t>Elder</a:t>
          </a:r>
          <a:endParaRPr lang="en-US" sz="6500" kern="1200" dirty="0"/>
        </a:p>
      </dsp:txBody>
      <dsp:txXfrm>
        <a:off x="0" y="3222717"/>
        <a:ext cx="10515600" cy="16101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gif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919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793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557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245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4504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6600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7135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1261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451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11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48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11/11/2020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170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7.jpeg"/><Relationship Id="rId4" Type="http://schemas.openxmlformats.org/officeDocument/2006/relationships/diagramLayout" Target="../diagrams/layout1.xml"/><Relationship Id="rId9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A306C1-B05A-4F87-AB25-D645C4B302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22" r="-1" b="15587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80C866-8970-4D7B-8241-38719A8780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latin typeface="GrindAndDeath_Demo" pitchFamily="2" charset="0"/>
              </a:rPr>
              <a:t>Project Wolf pack</a:t>
            </a:r>
            <a:endParaRPr lang="en-GB">
              <a:latin typeface="GrindAndDeath_Demo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5D2CE9-294E-49B2-A82C-065B0CAC9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227520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GB" sz="3200"/>
              <a:t>Designers: Joel Taylor, Scott Redmond</a:t>
            </a:r>
          </a:p>
          <a:p>
            <a:pPr algn="ctr">
              <a:lnSpc>
                <a:spcPct val="100000"/>
              </a:lnSpc>
            </a:pPr>
            <a:r>
              <a:rPr lang="en-GB" sz="3200"/>
              <a:t>Artist: Jay Hargraves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571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810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Wolves: Fact and Fiction | National Geographic Society">
            <a:extLst>
              <a:ext uri="{FF2B5EF4-FFF2-40B4-BE49-F238E27FC236}">
                <a16:creationId xmlns:a16="http://schemas.microsoft.com/office/drawing/2014/main" id="{5BE44525-CA92-493A-AF81-F323B0310D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87" b="1880"/>
          <a:stretch/>
        </p:blipFill>
        <p:spPr bwMode="auto">
          <a:xfrm>
            <a:off x="20" y="10"/>
            <a:ext cx="121919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0F0332-AE37-40AD-A92A-8498A69C1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sz="7200" dirty="0">
                <a:latin typeface="GrindAndDeath_Demo" pitchFamily="2" charset="0"/>
              </a:rPr>
              <a:t>Concept</a:t>
            </a:r>
          </a:p>
        </p:txBody>
      </p:sp>
      <p:sp>
        <p:nvSpPr>
          <p:cNvPr id="73" name="Rectangle 6">
            <a:extLst>
              <a:ext uri="{FF2B5EF4-FFF2-40B4-BE49-F238E27FC236}">
                <a16:creationId xmlns:a16="http://schemas.microsoft.com/office/drawing/2014/main" id="{1CA8A97F-67F0-4D5F-A850-0C30727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578" y="1802192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B0471-F645-4DB7-AB56-9F520C2FA1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446"/>
            <a:ext cx="10515600" cy="4176897"/>
          </a:xfrm>
        </p:spPr>
        <p:txBody>
          <a:bodyPr>
            <a:normAutofit/>
          </a:bodyPr>
          <a:lstStyle/>
          <a:p>
            <a:r>
              <a:rPr lang="en-GB" sz="4000" dirty="0"/>
              <a:t>Turn-Based combat</a:t>
            </a:r>
          </a:p>
          <a:p>
            <a:r>
              <a:rPr lang="en-GB" sz="4000" dirty="0"/>
              <a:t>Players party members will be different members of a wolf pack</a:t>
            </a:r>
          </a:p>
          <a:p>
            <a:r>
              <a:rPr lang="en-GB" sz="4000" dirty="0"/>
              <a:t>A Grim-Dark Art style</a:t>
            </a:r>
          </a:p>
        </p:txBody>
      </p:sp>
    </p:spTree>
    <p:extLst>
      <p:ext uri="{BB962C8B-B14F-4D97-AF65-F5344CB8AC3E}">
        <p14:creationId xmlns:p14="http://schemas.microsoft.com/office/powerpoint/2010/main" val="39585114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Do I Need a Wolfpack? | The Magic Trick - Life with Parkinson's">
            <a:extLst>
              <a:ext uri="{FF2B5EF4-FFF2-40B4-BE49-F238E27FC236}">
                <a16:creationId xmlns:a16="http://schemas.microsoft.com/office/drawing/2014/main" id="{6A76F514-E676-4ABD-9501-5F5E35CD8B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0" b="11980"/>
          <a:stretch/>
        </p:blipFill>
        <p:spPr bwMode="auto">
          <a:xfrm>
            <a:off x="20" y="10"/>
            <a:ext cx="121919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882118-D35C-49B4-AA03-2D4218D61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sz="7200" dirty="0">
                <a:latin typeface="GrindAndDeath_Demo" pitchFamily="2" charset="0"/>
              </a:rPr>
              <a:t>Turn-Based Combat</a:t>
            </a:r>
          </a:p>
        </p:txBody>
      </p:sp>
      <p:sp>
        <p:nvSpPr>
          <p:cNvPr id="79" name="Rectangle 6">
            <a:extLst>
              <a:ext uri="{FF2B5EF4-FFF2-40B4-BE49-F238E27FC236}">
                <a16:creationId xmlns:a16="http://schemas.microsoft.com/office/drawing/2014/main" id="{1CA8A97F-67F0-4D5F-A850-0C30727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578" y="1802192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7124A-2B15-4D06-8438-703C047BD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446"/>
            <a:ext cx="10515600" cy="4176897"/>
          </a:xfrm>
        </p:spPr>
        <p:txBody>
          <a:bodyPr>
            <a:normAutofit/>
          </a:bodyPr>
          <a:lstStyle/>
          <a:p>
            <a:r>
              <a:rPr lang="en-GB" sz="4000" dirty="0"/>
              <a:t>Classic Final Fantasy combat with a Twist</a:t>
            </a:r>
          </a:p>
          <a:p>
            <a:pPr marL="0" indent="0">
              <a:buNone/>
            </a:pPr>
            <a:endParaRPr lang="en-GB" sz="4000" dirty="0"/>
          </a:p>
          <a:p>
            <a:r>
              <a:rPr lang="en-GB" sz="4000" dirty="0"/>
              <a:t>Over the course of the game your “Pack will increase”</a:t>
            </a:r>
          </a:p>
          <a:p>
            <a:endParaRPr lang="en-GB" sz="4000" dirty="0"/>
          </a:p>
          <a:p>
            <a:r>
              <a:rPr lang="en-GB" sz="4000" dirty="0"/>
              <a:t>Each member of your pack will let you acquire new attacks</a:t>
            </a:r>
          </a:p>
        </p:txBody>
      </p:sp>
    </p:spTree>
    <p:extLst>
      <p:ext uri="{BB962C8B-B14F-4D97-AF65-F5344CB8AC3E}">
        <p14:creationId xmlns:p14="http://schemas.microsoft.com/office/powerpoint/2010/main" val="42947322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The strength of the pack is the wolf; the strength of the wolf is the pack">
            <a:extLst>
              <a:ext uri="{FF2B5EF4-FFF2-40B4-BE49-F238E27FC236}">
                <a16:creationId xmlns:a16="http://schemas.microsoft.com/office/drawing/2014/main" id="{B26A66BC-9169-4F02-8C53-F9872441B6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11"/>
          <a:stretch/>
        </p:blipFill>
        <p:spPr bwMode="auto">
          <a:xfrm>
            <a:off x="20" y="10"/>
            <a:ext cx="121919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73839D-7658-483F-998B-20AFFF73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sz="7200">
                <a:latin typeface="GrindAndDeath_Demo" pitchFamily="2" charset="0"/>
              </a:rPr>
              <a:t>Wolf-pack</a:t>
            </a:r>
          </a:p>
        </p:txBody>
      </p:sp>
      <p:graphicFrame>
        <p:nvGraphicFramePr>
          <p:cNvPr id="3086" name="Content Placeholder 2">
            <a:extLst>
              <a:ext uri="{FF2B5EF4-FFF2-40B4-BE49-F238E27FC236}">
                <a16:creationId xmlns:a16="http://schemas.microsoft.com/office/drawing/2014/main" id="{03FE56E8-8941-4045-8D3E-B2611550F5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69738"/>
              </p:ext>
            </p:extLst>
          </p:nvPr>
        </p:nvGraphicFramePr>
        <p:xfrm>
          <a:off x="838200" y="2004446"/>
          <a:ext cx="10515600" cy="4835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Picture 6" descr="We're Thinking About The Meaning Behind &quot;Alpha Male&quot; All Wrong, Here's What Alpha  Wolves Are Really Like – Wes Moss">
            <a:extLst>
              <a:ext uri="{FF2B5EF4-FFF2-40B4-BE49-F238E27FC236}">
                <a16:creationId xmlns:a16="http://schemas.microsoft.com/office/drawing/2014/main" id="{07168019-34E0-4EA0-BFA3-07401EA2AA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28" r="26263"/>
          <a:stretch/>
        </p:blipFill>
        <p:spPr bwMode="auto">
          <a:xfrm>
            <a:off x="6096000" y="2004446"/>
            <a:ext cx="1020464" cy="1642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the old wolf - Other &amp; Animals Background Wallpapers on Desktop Nexus  (Image 1756007)">
            <a:extLst>
              <a:ext uri="{FF2B5EF4-FFF2-40B4-BE49-F238E27FC236}">
                <a16:creationId xmlns:a16="http://schemas.microsoft.com/office/drawing/2014/main" id="{B70F71BD-E1C1-4003-BCCF-5377593BB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0107" y="3609077"/>
            <a:ext cx="2171208" cy="1625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120+ Tough and Strong Wolf Names – The Paws">
            <a:extLst>
              <a:ext uri="{FF2B5EF4-FFF2-40B4-BE49-F238E27FC236}">
                <a16:creationId xmlns:a16="http://schemas.microsoft.com/office/drawing/2014/main" id="{3E110DE8-108E-41A3-88A0-92937A4E6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5096" y="5244215"/>
            <a:ext cx="2381231" cy="1642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8469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DA21A4AC-5300-4176-B2FB-67830A3807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69937A-7549-46F6-9345-394C4CEAD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88122"/>
            <a:ext cx="10908792" cy="171228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8800" dirty="0">
                <a:latin typeface="GrindAndDeath_Demo" pitchFamily="2" charset="0"/>
              </a:rPr>
              <a:t>Grim-Dark</a:t>
            </a:r>
          </a:p>
        </p:txBody>
      </p:sp>
      <p:pic>
        <p:nvPicPr>
          <p:cNvPr id="4100" name="Picture 4" descr="Darkest Dungeon reveals more details about its versus mode The Butcher's  Circus | Strategy Gamer">
            <a:extLst>
              <a:ext uri="{FF2B5EF4-FFF2-40B4-BE49-F238E27FC236}">
                <a16:creationId xmlns:a16="http://schemas.microsoft.com/office/drawing/2014/main" id="{3E4B55E4-1F50-49D7-848A-5A35AA5CF4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1" r="14653"/>
          <a:stretch/>
        </p:blipFill>
        <p:spPr bwMode="auto">
          <a:xfrm>
            <a:off x="20" y="2665139"/>
            <a:ext cx="6005355" cy="4192863"/>
          </a:xfrm>
          <a:custGeom>
            <a:avLst/>
            <a:gdLst/>
            <a:ahLst/>
            <a:cxnLst/>
            <a:rect l="l" t="t" r="r" b="b"/>
            <a:pathLst>
              <a:path w="6005375" h="4192863">
                <a:moveTo>
                  <a:pt x="5424937" y="874"/>
                </a:moveTo>
                <a:cubicBezTo>
                  <a:pt x="5470440" y="-1251"/>
                  <a:pt x="5516123" y="499"/>
                  <a:pt x="5561495" y="6147"/>
                </a:cubicBezTo>
                <a:cubicBezTo>
                  <a:pt x="5636334" y="13389"/>
                  <a:pt x="5711424" y="18471"/>
                  <a:pt x="5786261" y="26095"/>
                </a:cubicBezTo>
                <a:cubicBezTo>
                  <a:pt x="5819550" y="29525"/>
                  <a:pt x="5853222" y="16820"/>
                  <a:pt x="5886002" y="28509"/>
                </a:cubicBezTo>
                <a:cubicBezTo>
                  <a:pt x="5922214" y="41469"/>
                  <a:pt x="5958870" y="47282"/>
                  <a:pt x="5995622" y="48044"/>
                </a:cubicBezTo>
                <a:lnTo>
                  <a:pt x="5998366" y="47926"/>
                </a:lnTo>
                <a:lnTo>
                  <a:pt x="5995171" y="398504"/>
                </a:lnTo>
                <a:cubicBezTo>
                  <a:pt x="5993433" y="528663"/>
                  <a:pt x="5993035" y="658806"/>
                  <a:pt x="5999656" y="788917"/>
                </a:cubicBezTo>
                <a:cubicBezTo>
                  <a:pt x="6009855" y="990282"/>
                  <a:pt x="6003364" y="1191519"/>
                  <a:pt x="5999656" y="1392757"/>
                </a:cubicBezTo>
                <a:cubicBezTo>
                  <a:pt x="5992506" y="1778706"/>
                  <a:pt x="6003364" y="2164146"/>
                  <a:pt x="5998730" y="2549586"/>
                </a:cubicBezTo>
                <a:cubicBezTo>
                  <a:pt x="5996744" y="2720440"/>
                  <a:pt x="5998994" y="2891040"/>
                  <a:pt x="6003364" y="3061895"/>
                </a:cubicBezTo>
                <a:cubicBezTo>
                  <a:pt x="6009720" y="3305846"/>
                  <a:pt x="5999922" y="3549924"/>
                  <a:pt x="5989196" y="3793749"/>
                </a:cubicBezTo>
                <a:cubicBezTo>
                  <a:pt x="5985594" y="3860794"/>
                  <a:pt x="5984646" y="3927918"/>
                  <a:pt x="5986348" y="3994981"/>
                </a:cubicBezTo>
                <a:lnTo>
                  <a:pt x="5999199" y="4192863"/>
                </a:lnTo>
                <a:lnTo>
                  <a:pt x="0" y="4192863"/>
                </a:lnTo>
                <a:lnTo>
                  <a:pt x="0" y="26225"/>
                </a:lnTo>
                <a:lnTo>
                  <a:pt x="10965" y="23935"/>
                </a:lnTo>
                <a:cubicBezTo>
                  <a:pt x="27502" y="19081"/>
                  <a:pt x="44569" y="16260"/>
                  <a:pt x="61788" y="15549"/>
                </a:cubicBezTo>
                <a:cubicBezTo>
                  <a:pt x="194437" y="-1096"/>
                  <a:pt x="327213" y="3351"/>
                  <a:pt x="460497" y="8815"/>
                </a:cubicBezTo>
                <a:cubicBezTo>
                  <a:pt x="692632" y="18217"/>
                  <a:pt x="925021" y="29144"/>
                  <a:pt x="1157537" y="25841"/>
                </a:cubicBezTo>
                <a:cubicBezTo>
                  <a:pt x="1393484" y="22410"/>
                  <a:pt x="1628922" y="29653"/>
                  <a:pt x="1864615" y="39182"/>
                </a:cubicBezTo>
                <a:cubicBezTo>
                  <a:pt x="1967913" y="43121"/>
                  <a:pt x="2071847" y="47059"/>
                  <a:pt x="2173493" y="17709"/>
                </a:cubicBezTo>
                <a:cubicBezTo>
                  <a:pt x="2196465" y="12334"/>
                  <a:pt x="2220416" y="12855"/>
                  <a:pt x="2243121" y="19234"/>
                </a:cubicBezTo>
                <a:cubicBezTo>
                  <a:pt x="2357219" y="45789"/>
                  <a:pt x="2471952" y="53666"/>
                  <a:pt x="2587321" y="27492"/>
                </a:cubicBezTo>
                <a:cubicBezTo>
                  <a:pt x="2719944" y="-1223"/>
                  <a:pt x="2856455" y="-7360"/>
                  <a:pt x="2991111" y="9323"/>
                </a:cubicBezTo>
                <a:cubicBezTo>
                  <a:pt x="3114231" y="23045"/>
                  <a:pt x="3237985" y="37911"/>
                  <a:pt x="3361358" y="26857"/>
                </a:cubicBezTo>
                <a:cubicBezTo>
                  <a:pt x="3556266" y="9323"/>
                  <a:pt x="3750918" y="24570"/>
                  <a:pt x="3945825" y="29271"/>
                </a:cubicBezTo>
                <a:cubicBezTo>
                  <a:pt x="4010625" y="30796"/>
                  <a:pt x="4075806" y="44137"/>
                  <a:pt x="4140224" y="32193"/>
                </a:cubicBezTo>
                <a:cubicBezTo>
                  <a:pt x="4241744" y="13389"/>
                  <a:pt x="4342120" y="20631"/>
                  <a:pt x="4443766" y="31177"/>
                </a:cubicBezTo>
                <a:cubicBezTo>
                  <a:pt x="4638419" y="51507"/>
                  <a:pt x="4832945" y="61290"/>
                  <a:pt x="5026708" y="23172"/>
                </a:cubicBezTo>
                <a:cubicBezTo>
                  <a:pt x="5086807" y="11229"/>
                  <a:pt x="5146524" y="4368"/>
                  <a:pt x="5207640" y="20377"/>
                </a:cubicBezTo>
                <a:cubicBezTo>
                  <a:pt x="5234626" y="26539"/>
                  <a:pt x="5262719" y="26019"/>
                  <a:pt x="5289465" y="18853"/>
                </a:cubicBezTo>
                <a:cubicBezTo>
                  <a:pt x="5334113" y="9000"/>
                  <a:pt x="5379435" y="2999"/>
                  <a:pt x="5424937" y="87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Mike Mignola talks Hellboy's return to comics | EW.com">
            <a:extLst>
              <a:ext uri="{FF2B5EF4-FFF2-40B4-BE49-F238E27FC236}">
                <a16:creationId xmlns:a16="http://schemas.microsoft.com/office/drawing/2014/main" id="{060734DA-70E4-4192-8DAE-9AC6ADD122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08" r="-1" b="33329"/>
          <a:stretch/>
        </p:blipFill>
        <p:spPr bwMode="auto">
          <a:xfrm>
            <a:off x="6185051" y="2654313"/>
            <a:ext cx="6006951" cy="4203687"/>
          </a:xfrm>
          <a:custGeom>
            <a:avLst/>
            <a:gdLst/>
            <a:ahLst/>
            <a:cxnLst/>
            <a:rect l="l" t="t" r="r" b="b"/>
            <a:pathLst>
              <a:path w="6006951" h="4203687">
                <a:moveTo>
                  <a:pt x="1041516" y="879"/>
                </a:moveTo>
                <a:cubicBezTo>
                  <a:pt x="1141687" y="5084"/>
                  <a:pt x="1240768" y="23261"/>
                  <a:pt x="1340635" y="31075"/>
                </a:cubicBezTo>
                <a:cubicBezTo>
                  <a:pt x="1435675" y="38571"/>
                  <a:pt x="1530714" y="49499"/>
                  <a:pt x="1626262" y="34506"/>
                </a:cubicBezTo>
                <a:cubicBezTo>
                  <a:pt x="1719980" y="21762"/>
                  <a:pt x="1814765" y="18776"/>
                  <a:pt x="1909093" y="25612"/>
                </a:cubicBezTo>
                <a:cubicBezTo>
                  <a:pt x="2013408" y="30821"/>
                  <a:pt x="2117468" y="48101"/>
                  <a:pt x="2222418" y="33616"/>
                </a:cubicBezTo>
                <a:cubicBezTo>
                  <a:pt x="2235644" y="32269"/>
                  <a:pt x="2248998" y="34010"/>
                  <a:pt x="2261425" y="38699"/>
                </a:cubicBezTo>
                <a:cubicBezTo>
                  <a:pt x="2302223" y="52255"/>
                  <a:pt x="2346173" y="53094"/>
                  <a:pt x="2387466" y="41113"/>
                </a:cubicBezTo>
                <a:cubicBezTo>
                  <a:pt x="2439687" y="27213"/>
                  <a:pt x="2494525" y="26297"/>
                  <a:pt x="2547178" y="38445"/>
                </a:cubicBezTo>
                <a:cubicBezTo>
                  <a:pt x="2625446" y="55470"/>
                  <a:pt x="2703968" y="72242"/>
                  <a:pt x="2785412" y="58266"/>
                </a:cubicBezTo>
                <a:cubicBezTo>
                  <a:pt x="2832805" y="50261"/>
                  <a:pt x="2876767" y="30821"/>
                  <a:pt x="2923524" y="21673"/>
                </a:cubicBezTo>
                <a:cubicBezTo>
                  <a:pt x="3058205" y="-4628"/>
                  <a:pt x="3194158" y="3249"/>
                  <a:pt x="3330110" y="12143"/>
                </a:cubicBezTo>
                <a:cubicBezTo>
                  <a:pt x="3462886" y="20910"/>
                  <a:pt x="3595026" y="38952"/>
                  <a:pt x="3728564" y="36284"/>
                </a:cubicBezTo>
                <a:cubicBezTo>
                  <a:pt x="3756999" y="36500"/>
                  <a:pt x="3785372" y="38876"/>
                  <a:pt x="3813438" y="43400"/>
                </a:cubicBezTo>
                <a:cubicBezTo>
                  <a:pt x="3917626" y="57122"/>
                  <a:pt x="4022322" y="70082"/>
                  <a:pt x="4125366" y="42383"/>
                </a:cubicBezTo>
                <a:cubicBezTo>
                  <a:pt x="4217750" y="17340"/>
                  <a:pt x="4314149" y="10695"/>
                  <a:pt x="4409087" y="22816"/>
                </a:cubicBezTo>
                <a:cubicBezTo>
                  <a:pt x="4534099" y="39194"/>
                  <a:pt x="4660458" y="42777"/>
                  <a:pt x="4786195" y="33489"/>
                </a:cubicBezTo>
                <a:cubicBezTo>
                  <a:pt x="4825659" y="29563"/>
                  <a:pt x="4865339" y="28153"/>
                  <a:pt x="4904994" y="29296"/>
                </a:cubicBezTo>
                <a:cubicBezTo>
                  <a:pt x="5194178" y="42510"/>
                  <a:pt x="5484252" y="25103"/>
                  <a:pt x="5772928" y="55851"/>
                </a:cubicBezTo>
                <a:cubicBezTo>
                  <a:pt x="5818560" y="61232"/>
                  <a:pt x="5864504" y="61626"/>
                  <a:pt x="5909961" y="57111"/>
                </a:cubicBezTo>
                <a:lnTo>
                  <a:pt x="6006951" y="36719"/>
                </a:lnTo>
                <a:lnTo>
                  <a:pt x="6006951" y="4203687"/>
                </a:lnTo>
                <a:lnTo>
                  <a:pt x="11720" y="4203687"/>
                </a:lnTo>
                <a:lnTo>
                  <a:pt x="11786" y="4203489"/>
                </a:lnTo>
                <a:cubicBezTo>
                  <a:pt x="27809" y="3962716"/>
                  <a:pt x="39197" y="3721434"/>
                  <a:pt x="15626" y="3481297"/>
                </a:cubicBezTo>
                <a:cubicBezTo>
                  <a:pt x="-847" y="3334800"/>
                  <a:pt x="-4304" y="3187234"/>
                  <a:pt x="5296" y="3040178"/>
                </a:cubicBezTo>
                <a:cubicBezTo>
                  <a:pt x="11786" y="2956021"/>
                  <a:pt x="18539" y="2871864"/>
                  <a:pt x="22776" y="2787582"/>
                </a:cubicBezTo>
                <a:cubicBezTo>
                  <a:pt x="28180" y="2667690"/>
                  <a:pt x="25173" y="2547584"/>
                  <a:pt x="13771" y="2428074"/>
                </a:cubicBezTo>
                <a:cubicBezTo>
                  <a:pt x="4237" y="2336939"/>
                  <a:pt x="3177" y="2245180"/>
                  <a:pt x="10593" y="2153867"/>
                </a:cubicBezTo>
                <a:cubicBezTo>
                  <a:pt x="25690" y="1998396"/>
                  <a:pt x="9931" y="1842923"/>
                  <a:pt x="5032" y="1687576"/>
                </a:cubicBezTo>
                <a:cubicBezTo>
                  <a:pt x="-3577" y="1401802"/>
                  <a:pt x="20393" y="1116155"/>
                  <a:pt x="9666" y="830380"/>
                </a:cubicBezTo>
                <a:cubicBezTo>
                  <a:pt x="3841" y="689018"/>
                  <a:pt x="16420" y="547783"/>
                  <a:pt x="9666" y="406421"/>
                </a:cubicBezTo>
                <a:cubicBezTo>
                  <a:pt x="4105" y="305866"/>
                  <a:pt x="397" y="205310"/>
                  <a:pt x="4105" y="104628"/>
                </a:cubicBezTo>
                <a:lnTo>
                  <a:pt x="8821" y="33297"/>
                </a:lnTo>
                <a:lnTo>
                  <a:pt x="35743" y="28771"/>
                </a:lnTo>
                <a:cubicBezTo>
                  <a:pt x="151314" y="14091"/>
                  <a:pt x="268377" y="13376"/>
                  <a:pt x="384397" y="26755"/>
                </a:cubicBezTo>
                <a:cubicBezTo>
                  <a:pt x="448561" y="35141"/>
                  <a:pt x="512980" y="47847"/>
                  <a:pt x="578287" y="35141"/>
                </a:cubicBezTo>
                <a:cubicBezTo>
                  <a:pt x="584437" y="34048"/>
                  <a:pt x="590625" y="36818"/>
                  <a:pt x="593916" y="42129"/>
                </a:cubicBezTo>
                <a:cubicBezTo>
                  <a:pt x="626188" y="81517"/>
                  <a:pt x="668117" y="80246"/>
                  <a:pt x="710936" y="67541"/>
                </a:cubicBezTo>
                <a:cubicBezTo>
                  <a:pt x="739041" y="58837"/>
                  <a:pt x="766587" y="48406"/>
                  <a:pt x="793396" y="36284"/>
                </a:cubicBezTo>
                <a:cubicBezTo>
                  <a:pt x="840332" y="16819"/>
                  <a:pt x="890189" y="5308"/>
                  <a:pt x="940911" y="2233"/>
                </a:cubicBezTo>
                <a:cubicBezTo>
                  <a:pt x="974613" y="-372"/>
                  <a:pt x="1008125" y="-522"/>
                  <a:pt x="1041516" y="879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7493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picture containing text, cat&#10;&#10;Description automatically generated">
            <a:extLst>
              <a:ext uri="{FF2B5EF4-FFF2-40B4-BE49-F238E27FC236}">
                <a16:creationId xmlns:a16="http://schemas.microsoft.com/office/drawing/2014/main" id="{9187074F-4B64-4F9A-90FB-66676BAFB2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9915"/>
            <a:ext cx="12217986" cy="5278170"/>
          </a:xfrm>
        </p:spPr>
      </p:pic>
    </p:spTree>
    <p:extLst>
      <p:ext uri="{BB962C8B-B14F-4D97-AF65-F5344CB8AC3E}">
        <p14:creationId xmlns:p14="http://schemas.microsoft.com/office/powerpoint/2010/main" val="2081127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69E0F-8CFB-48ED-8DBA-D28AD3B26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Questions?</a:t>
            </a:r>
          </a:p>
        </p:txBody>
      </p:sp>
      <p:pic>
        <p:nvPicPr>
          <p:cNvPr id="5" name="Picture 4" descr="A picture containing mammal, wolf&#10;&#10;Description automatically generated">
            <a:extLst>
              <a:ext uri="{FF2B5EF4-FFF2-40B4-BE49-F238E27FC236}">
                <a16:creationId xmlns:a16="http://schemas.microsoft.com/office/drawing/2014/main" id="{78E0C657-B098-4F85-8EE2-1C5C2221FC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816" y="1995704"/>
            <a:ext cx="6433132" cy="4673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568568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LightSeedRightStep">
      <a:dk1>
        <a:srgbClr val="000000"/>
      </a:dk1>
      <a:lt1>
        <a:srgbClr val="FFFFFF"/>
      </a:lt1>
      <a:dk2>
        <a:srgbClr val="412E24"/>
      </a:dk2>
      <a:lt2>
        <a:srgbClr val="E8E3E2"/>
      </a:lt2>
      <a:accent1>
        <a:srgbClr val="7BA9B8"/>
      </a:accent1>
      <a:accent2>
        <a:srgbClr val="7F93BA"/>
      </a:accent2>
      <a:accent3>
        <a:srgbClr val="9A96C6"/>
      </a:accent3>
      <a:accent4>
        <a:srgbClr val="9C7FBA"/>
      </a:accent4>
      <a:accent5>
        <a:srgbClr val="C093C5"/>
      </a:accent5>
      <a:accent6>
        <a:srgbClr val="BA7FA6"/>
      </a:accent6>
      <a:hlink>
        <a:srgbClr val="AB7563"/>
      </a:hlink>
      <a:folHlink>
        <a:srgbClr val="7F7F7F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</TotalTime>
  <Words>71</Words>
  <Application>Microsoft Office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GrindAndDeath_Demo</vt:lpstr>
      <vt:lpstr>The Hand Bold</vt:lpstr>
      <vt:lpstr>The Serif Hand Black</vt:lpstr>
      <vt:lpstr>SketchyVTI</vt:lpstr>
      <vt:lpstr>Project Wolf pack</vt:lpstr>
      <vt:lpstr>Concept</vt:lpstr>
      <vt:lpstr>Turn-Based Combat</vt:lpstr>
      <vt:lpstr>Wolf-pack</vt:lpstr>
      <vt:lpstr>Grim-Dark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Wolf pack</dc:title>
  <dc:creator>scott redmond</dc:creator>
  <cp:lastModifiedBy>scott redmond</cp:lastModifiedBy>
  <cp:revision>3</cp:revision>
  <dcterms:created xsi:type="dcterms:W3CDTF">2020-11-10T17:16:12Z</dcterms:created>
  <dcterms:modified xsi:type="dcterms:W3CDTF">2020-11-11T16:18:47Z</dcterms:modified>
</cp:coreProperties>
</file>

<file path=docProps/thumbnail.jpeg>
</file>